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7BBF5597_43AD2CAE.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7BBF555B_F195AE4D.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5"/>
  </p:notesMasterIdLst>
  <p:handoutMasterIdLst>
    <p:handoutMasterId r:id="rId186"/>
  </p:handoutMasterIdLst>
  <p:sldIdLst>
    <p:sldId id="2076137339" r:id="rId24"/>
    <p:sldId id="2076136683" r:id="rId25"/>
    <p:sldId id="4369" r:id="rId26"/>
    <p:sldId id="2076136939" r:id="rId27"/>
    <p:sldId id="2076136930" r:id="rId28"/>
    <p:sldId id="2076137337" r:id="rId29"/>
    <p:sldId id="2076136943" r:id="rId30"/>
    <p:sldId id="2076137340" r:id="rId31"/>
    <p:sldId id="2076137341" r:id="rId32"/>
    <p:sldId id="2076136944" r:id="rId33"/>
    <p:sldId id="2076136945" r:id="rId34"/>
    <p:sldId id="2076138482" r:id="rId35"/>
    <p:sldId id="2076136946" r:id="rId36"/>
    <p:sldId id="2076136934" r:id="rId37"/>
    <p:sldId id="687" r:id="rId38"/>
    <p:sldId id="2076136813" r:id="rId39"/>
    <p:sldId id="2076136669" r:id="rId40"/>
    <p:sldId id="2076138509" r:id="rId41"/>
    <p:sldId id="2076138499" r:id="rId42"/>
    <p:sldId id="2103813182" r:id="rId43"/>
    <p:sldId id="2076136929" r:id="rId44"/>
    <p:sldId id="2076138515" r:id="rId45"/>
    <p:sldId id="2076138370" r:id="rId46"/>
    <p:sldId id="2076136818" r:id="rId47"/>
    <p:sldId id="2076136935" r:id="rId48"/>
    <p:sldId id="2076136953" r:id="rId49"/>
    <p:sldId id="2076136956" r:id="rId50"/>
    <p:sldId id="2076138483" r:id="rId51"/>
    <p:sldId id="2076137344" r:id="rId52"/>
    <p:sldId id="2076138508" r:id="rId53"/>
    <p:sldId id="2076136949" r:id="rId54"/>
    <p:sldId id="2076136772" r:id="rId55"/>
    <p:sldId id="2076138470" r:id="rId56"/>
    <p:sldId id="2076138484" r:id="rId57"/>
    <p:sldId id="2076136810" r:id="rId58"/>
    <p:sldId id="2076137345" r:id="rId59"/>
    <p:sldId id="2076138485" r:id="rId60"/>
    <p:sldId id="4400" r:id="rId61"/>
    <p:sldId id="2076138486" r:id="rId62"/>
    <p:sldId id="2076136864" r:id="rId63"/>
    <p:sldId id="2076136816" r:id="rId64"/>
    <p:sldId id="2076138471" r:id="rId65"/>
    <p:sldId id="2076138506" r:id="rId66"/>
    <p:sldId id="2076138487" r:id="rId67"/>
    <p:sldId id="2103813172" r:id="rId68"/>
    <p:sldId id="2076136950" r:id="rId69"/>
    <p:sldId id="2103813169" r:id="rId70"/>
    <p:sldId id="2103813171" r:id="rId71"/>
    <p:sldId id="2103813176"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8524" r:id="rId89"/>
    <p:sldId id="2076136851" r:id="rId90"/>
    <p:sldId id="2076136856" r:id="rId91"/>
    <p:sldId id="2076136855" r:id="rId92"/>
    <p:sldId id="1836" r:id="rId93"/>
    <p:sldId id="2076138474" r:id="rId94"/>
    <p:sldId id="2076138490" r:id="rId95"/>
    <p:sldId id="2103813173" r:id="rId96"/>
    <p:sldId id="2076138372" r:id="rId97"/>
    <p:sldId id="2103813174" r:id="rId98"/>
    <p:sldId id="2103813175" r:id="rId99"/>
    <p:sldId id="2103813177" r:id="rId100"/>
    <p:sldId id="2076136685" r:id="rId101"/>
    <p:sldId id="2076136819" r:id="rId102"/>
    <p:sldId id="2076136906" r:id="rId103"/>
    <p:sldId id="2076136798" r:id="rId104"/>
    <p:sldId id="2076136822" r:id="rId105"/>
    <p:sldId id="2076138491" r:id="rId106"/>
    <p:sldId id="2076136790" r:id="rId107"/>
    <p:sldId id="2076136975" r:id="rId108"/>
    <p:sldId id="2076136970" r:id="rId109"/>
    <p:sldId id="363" r:id="rId110"/>
    <p:sldId id="2076138448" r:id="rId111"/>
    <p:sldId id="2076138475" r:id="rId112"/>
    <p:sldId id="2076136795" r:id="rId113"/>
    <p:sldId id="2076136972" r:id="rId114"/>
    <p:sldId id="2076138519" r:id="rId115"/>
    <p:sldId id="2076136791" r:id="rId116"/>
    <p:sldId id="2076138476" r:id="rId117"/>
    <p:sldId id="2076136792" r:id="rId118"/>
    <p:sldId id="2076136821" r:id="rId119"/>
    <p:sldId id="2076136820" r:id="rId120"/>
    <p:sldId id="2076136797" r:id="rId121"/>
    <p:sldId id="2076138477" r:id="rId122"/>
    <p:sldId id="2076138492" r:id="rId123"/>
    <p:sldId id="2103813178" r:id="rId124"/>
    <p:sldId id="2076138373" r:id="rId125"/>
    <p:sldId id="2103813179" r:id="rId126"/>
    <p:sldId id="2076136686" r:id="rId127"/>
    <p:sldId id="2076136835" r:id="rId128"/>
    <p:sldId id="2076136840" r:id="rId129"/>
    <p:sldId id="2076138510" r:id="rId130"/>
    <p:sldId id="2076138522" r:id="rId131"/>
    <p:sldId id="2076138521" r:id="rId132"/>
    <p:sldId id="2076136698" r:id="rId133"/>
    <p:sldId id="2076136696" r:id="rId134"/>
    <p:sldId id="2076138478" r:id="rId135"/>
    <p:sldId id="2076136714" r:id="rId136"/>
    <p:sldId id="2076138512" r:id="rId137"/>
    <p:sldId id="2076138520" r:id="rId138"/>
    <p:sldId id="2076138523" r:id="rId139"/>
    <p:sldId id="2076138493" r:id="rId140"/>
    <p:sldId id="2076138502" r:id="rId141"/>
    <p:sldId id="2076138505" r:id="rId142"/>
    <p:sldId id="2076138369" r:id="rId143"/>
    <p:sldId id="2076136908" r:id="rId144"/>
    <p:sldId id="1255" r:id="rId145"/>
    <p:sldId id="2076138479" r:id="rId146"/>
    <p:sldId id="2103813167" r:id="rId147"/>
    <p:sldId id="2076136862" r:id="rId148"/>
    <p:sldId id="11075" r:id="rId149"/>
    <p:sldId id="2076138511" r:id="rId150"/>
    <p:sldId id="2076136846" r:id="rId151"/>
    <p:sldId id="2076138368" r:id="rId152"/>
    <p:sldId id="2076138494" r:id="rId153"/>
    <p:sldId id="2103813180" r:id="rId154"/>
    <p:sldId id="2076138518" r:id="rId155"/>
    <p:sldId id="2076138367" r:id="rId156"/>
    <p:sldId id="2103813181" r:id="rId157"/>
    <p:sldId id="2103813183" r:id="rId158"/>
    <p:sldId id="2076136687" r:id="rId159"/>
    <p:sldId id="2076138514" r:id="rId160"/>
    <p:sldId id="2076138404" r:id="rId161"/>
    <p:sldId id="2076138531" r:id="rId162"/>
    <p:sldId id="2076138464" r:id="rId163"/>
    <p:sldId id="2076136636" r:id="rId164"/>
    <p:sldId id="2076138532" r:id="rId165"/>
    <p:sldId id="2076138496" r:id="rId166"/>
    <p:sldId id="10253" r:id="rId167"/>
    <p:sldId id="2076138375" r:id="rId168"/>
    <p:sldId id="2076138405" r:id="rId169"/>
    <p:sldId id="2076138533" r:id="rId170"/>
    <p:sldId id="2076138497" r:id="rId171"/>
    <p:sldId id="10278" r:id="rId172"/>
    <p:sldId id="10279" r:id="rId173"/>
    <p:sldId id="2076138534" r:id="rId174"/>
    <p:sldId id="2076138498" r:id="rId175"/>
    <p:sldId id="10255" r:id="rId176"/>
    <p:sldId id="2076138379" r:id="rId177"/>
    <p:sldId id="2076138385" r:id="rId178"/>
    <p:sldId id="1853" r:id="rId179"/>
    <p:sldId id="2076138381" r:id="rId180"/>
    <p:sldId id="2076138371" r:id="rId181"/>
    <p:sldId id="2147470482" r:id="rId182"/>
    <p:sldId id="2076138501" r:id="rId183"/>
    <p:sldId id="2076138374" r:id="rId18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tableStyles" Target="tableStyle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microsoft.com/office/2018/10/relationships/authors" Target="author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0"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handoutMaster" Target="handoutMasters/handoutMaster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2/17/2023 4:39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2/17/2023 8:27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2/17/2023 8:27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2/17/2023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2/17/2023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2/17/2023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2/17/2023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2/17/2023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2/17/2023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2/17/2023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2/17/2023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2/17/2023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2/17/2023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2/17/2023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1.xml"/><Relationship Id="rId1" Type="http://schemas.openxmlformats.org/officeDocument/2006/relationships/slideLayout" Target="../slideLayouts/slideLayout346.xml"/><Relationship Id="rId6" Type="http://schemas.openxmlformats.org/officeDocument/2006/relationships/slide" Target="slide50.xml"/><Relationship Id="rId11" Type="http://schemas.openxmlformats.org/officeDocument/2006/relationships/image" Target="../media/image28.svg"/><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xml"/><Relationship Id="rId9" Type="http://schemas.openxmlformats.org/officeDocument/2006/relationships/slide" Target="slide13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0.xml"/><Relationship Id="rId1" Type="http://schemas.openxmlformats.org/officeDocument/2006/relationships/slideLayout" Target="../slideLayouts/slideLayout3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186.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5.xml"/><Relationship Id="rId1" Type="http://schemas.openxmlformats.org/officeDocument/2006/relationships/slideLayout" Target="../slideLayouts/slideLayout351.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7.xml"/><Relationship Id="rId1" Type="http://schemas.openxmlformats.org/officeDocument/2006/relationships/slideLayout" Target="../slideLayouts/slideLayout18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pricing/details/sql-database/elasti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xml"/><Relationship Id="rId1" Type="http://schemas.openxmlformats.org/officeDocument/2006/relationships/slideLayout" Target="../slideLayouts/slideLayout351.xml"/></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2.xml"/><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7.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0.xml"/><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6.xml"/></Relationships>
</file>

<file path=ppt/slides/_rels/slide1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8.xml"/><Relationship Id="rId1" Type="http://schemas.openxmlformats.org/officeDocument/2006/relationships/slideLayout" Target="../slideLayouts/slideLayout35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0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2.xml"/><Relationship Id="rId1" Type="http://schemas.openxmlformats.org/officeDocument/2006/relationships/slideLayout" Target="../slideLayouts/slideLayout41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6.xml"/></Relationships>
</file>

<file path=ppt/slides/_rels/slide1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6.xml"/><Relationship Id="rId1" Type="http://schemas.openxmlformats.org/officeDocument/2006/relationships/slideLayout" Target="../slideLayouts/slideLayout351.xml"/></Relationships>
</file>

<file path=ppt/slides/_rels/slide1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7.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6.xml"/></Relationships>
</file>

<file path=ppt/slides/_rels/slide1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8.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emf"/></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186.xml"/></Relationships>
</file>

<file path=ppt/slides/_rels/slide15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0.xml"/><Relationship Id="rId1" Type="http://schemas.openxmlformats.org/officeDocument/2006/relationships/slideLayout" Target="../slideLayouts/slideLayout351.xml"/></Relationships>
</file>

<file path=ppt/slides/_rels/slide15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6.png"/><Relationship Id="rId7"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10.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1.svg"/><Relationship Id="rId4" Type="http://schemas.openxmlformats.org/officeDocument/2006/relationships/image" Target="../media/image97.svg"/><Relationship Id="rId9"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06.svg"/><Relationship Id="rId12" Type="http://schemas.openxmlformats.org/officeDocument/2006/relationships/image" Target="../media/image109.svg"/><Relationship Id="rId2" Type="http://schemas.openxmlformats.org/officeDocument/2006/relationships/notesSlide" Target="../notesSlides/notesSlide153.xml"/><Relationship Id="rId1" Type="http://schemas.openxmlformats.org/officeDocument/2006/relationships/slideLayout" Target="../slideLayouts/slideLayout18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28.svg"/><Relationship Id="rId4" Type="http://schemas.openxmlformats.org/officeDocument/2006/relationships/image" Target="../media/image103.svg"/><Relationship Id="rId9"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6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55.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3.jpeg"/><Relationship Id="rId4" Type="http://schemas.openxmlformats.org/officeDocument/2006/relationships/hyperlink" Target="aka.ms/azuresqlbook"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6.xml"/></Relationships>
</file>

<file path=ppt/slides/_rels/slide1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9.xml"/><Relationship Id="rId1" Type="http://schemas.openxmlformats.org/officeDocument/2006/relationships/slideLayout" Target="../slideLayouts/slideLayout3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21.xml"/><Relationship Id="rId1" Type="http://schemas.openxmlformats.org/officeDocument/2006/relationships/slideLayout" Target="../slideLayouts/slideLayout34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5.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5.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8.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6.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4.xml"/><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4.xml"/><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57.xml"/><Relationship Id="rId1" Type="http://schemas.openxmlformats.org/officeDocument/2006/relationships/slideLayout" Target="../slideLayouts/slideLayout3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5.xml"/><Relationship Id="rId1" Type="http://schemas.openxmlformats.org/officeDocument/2006/relationships/slideLayout" Target="../slideLayouts/slideLayout351.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4.svg"/><Relationship Id="rId2" Type="http://schemas.openxmlformats.org/officeDocument/2006/relationships/notesSlide" Target="../notesSlides/notesSlide70.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8.sv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6.xml"/></Relationships>
</file>

<file path=ppt/slides/_rels/slide7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2.xml"/><Relationship Id="rId1" Type="http://schemas.openxmlformats.org/officeDocument/2006/relationships/slideLayout" Target="../slideLayouts/slideLayout3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0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3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6.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3.xml"/></Relationships>
</file>

<file path=ppt/slides/_rels/slide9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2789</TotalTime>
  <Words>31378</Words>
  <Application>Microsoft Office PowerPoint</Application>
  <PresentationFormat>Widescreen</PresentationFormat>
  <Paragraphs>4879</Paragraphs>
  <Slides>161</Slides>
  <Notes>158</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161</vt:i4>
      </vt:variant>
    </vt:vector>
  </HeadingPairs>
  <TitlesOfParts>
    <vt:vector size="193"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5</cp:revision>
  <cp:lastPrinted>2020-09-29T11:30:15Z</cp:lastPrinted>
  <dcterms:created xsi:type="dcterms:W3CDTF">2020-07-30T15:44:50Z</dcterms:created>
  <dcterms:modified xsi:type="dcterms:W3CDTF">2023-02-17T11:09:48Z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